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1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6" r:id="rId9"/>
    <p:sldId id="267" r:id="rId10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2" d="100"/>
          <a:sy n="82" d="100"/>
        </p:scale>
        <p:origin x="1474" y="53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IN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C6B8BEB-E207-4B62-80DE-045147C8EED1}" type="datetimeFigureOut">
              <a:rPr lang="en-US" smtClean="0"/>
              <a:t>6/29/2021</a:t>
            </a:fld>
            <a:endParaRPr lang="en-IN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IN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N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IN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24E2A2C-1FCD-41E3-800A-C3ED34D1AD86}" type="slidenum">
              <a:rPr lang="en-IN" smtClean="0"/>
              <a:t>‹#›</a:t>
            </a:fld>
            <a:endParaRPr lang="en-IN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IN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  <a:endParaRPr lang="en-IN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270E89-3869-447B-8CDE-6FB960193F88}" type="datetime4">
              <a:rPr lang="en-IN" smtClean="0"/>
              <a:t>29 June 2021</a:t>
            </a:fld>
            <a:endParaRPr lang="en-IN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96C34A-DFD4-4388-A9CA-7F00A8103FC5}" type="slidenum">
              <a:rPr lang="en-IN" smtClean="0"/>
              <a:t>‹#›</a:t>
            </a:fld>
            <a:endParaRPr lang="en-IN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IN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N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ABF89B-1986-42A1-A443-E65C3BB5A974}" type="datetime4">
              <a:rPr lang="en-IN" smtClean="0"/>
              <a:t>29 June 2021</a:t>
            </a:fld>
            <a:endParaRPr lang="en-IN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96C34A-DFD4-4388-A9CA-7F00A8103FC5}" type="slidenum">
              <a:rPr lang="en-IN" smtClean="0"/>
              <a:t>‹#›</a:t>
            </a:fld>
            <a:endParaRPr lang="en-IN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IN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N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082EA7-CF00-425D-A785-BEE1492EBC19}" type="datetime4">
              <a:rPr lang="en-IN" smtClean="0"/>
              <a:t>29 June 2021</a:t>
            </a:fld>
            <a:endParaRPr lang="en-IN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96C34A-DFD4-4388-A9CA-7F00A8103FC5}" type="slidenum">
              <a:rPr lang="en-IN" smtClean="0"/>
              <a:t>‹#›</a:t>
            </a:fld>
            <a:endParaRPr lang="en-IN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IN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N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3CE591C-F2AE-4A99-929C-81B4BA8FF67E}" type="datetime4">
              <a:rPr lang="en-IN" smtClean="0"/>
              <a:t>29 June 2021</a:t>
            </a:fld>
            <a:endParaRPr lang="en-IN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96C34A-DFD4-4388-A9CA-7F00A8103FC5}" type="slidenum">
              <a:rPr lang="en-IN" smtClean="0"/>
              <a:t>‹#›</a:t>
            </a:fld>
            <a:endParaRPr lang="en-IN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  <a:endParaRPr lang="en-IN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86C5339-AD76-4734-9F5A-207BF5C7804B}" type="datetime4">
              <a:rPr lang="en-IN" smtClean="0"/>
              <a:t>29 June 2021</a:t>
            </a:fld>
            <a:endParaRPr lang="en-IN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96C34A-DFD4-4388-A9CA-7F00A8103FC5}" type="slidenum">
              <a:rPr lang="en-IN" smtClean="0"/>
              <a:t>‹#›</a:t>
            </a:fld>
            <a:endParaRPr lang="en-IN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IN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N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N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BF498F-A914-403B-9F2B-154CBF7F4BD6}" type="datetime4">
              <a:rPr lang="en-IN" smtClean="0"/>
              <a:t>29 June 2021</a:t>
            </a:fld>
            <a:endParaRPr lang="en-IN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96C34A-DFD4-4388-A9CA-7F00A8103FC5}" type="slidenum">
              <a:rPr lang="en-IN" smtClean="0"/>
              <a:t>‹#›</a:t>
            </a:fld>
            <a:endParaRPr lang="en-IN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  <a:endParaRPr lang="en-IN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N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N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A64DB0-35D1-47DE-A966-FB342CE5D43F}" type="datetime4">
              <a:rPr lang="en-IN" smtClean="0"/>
              <a:t>29 June 2021</a:t>
            </a:fld>
            <a:endParaRPr lang="en-IN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96C34A-DFD4-4388-A9CA-7F00A8103FC5}" type="slidenum">
              <a:rPr lang="en-IN" smtClean="0"/>
              <a:t>‹#›</a:t>
            </a:fld>
            <a:endParaRPr lang="en-IN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IN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0A7ECC-F572-4B7D-B55D-FDBCDF289DD7}" type="datetime4">
              <a:rPr lang="en-IN" smtClean="0"/>
              <a:t>29 June 2021</a:t>
            </a:fld>
            <a:endParaRPr lang="en-IN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96C34A-DFD4-4388-A9CA-7F00A8103FC5}" type="slidenum">
              <a:rPr lang="en-IN" smtClean="0"/>
              <a:t>‹#›</a:t>
            </a:fld>
            <a:endParaRPr lang="en-IN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72AD80-6BC8-4A11-8DC3-D28B0725072C}" type="datetime4">
              <a:rPr lang="en-IN" smtClean="0"/>
              <a:t>29 June 2021</a:t>
            </a:fld>
            <a:endParaRPr lang="en-IN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96C34A-DFD4-4388-A9CA-7F00A8103FC5}" type="slidenum">
              <a:rPr lang="en-IN" smtClean="0"/>
              <a:t>‹#›</a:t>
            </a:fld>
            <a:endParaRPr lang="en-IN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  <a:endParaRPr lang="en-IN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N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49F6D9-A4E1-4F49-9147-7DFF8F63790F}" type="datetime4">
              <a:rPr lang="en-IN" smtClean="0"/>
              <a:t>29 June 2021</a:t>
            </a:fld>
            <a:endParaRPr lang="en-IN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96C34A-DFD4-4388-A9CA-7F00A8103FC5}" type="slidenum">
              <a:rPr lang="en-IN" smtClean="0"/>
              <a:t>‹#›</a:t>
            </a:fld>
            <a:endParaRPr lang="en-IN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  <a:endParaRPr lang="en-IN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IN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09A248-4888-4712-98BA-AB7B91A5E8A7}" type="datetime4">
              <a:rPr lang="en-IN" smtClean="0"/>
              <a:t>29 June 2021</a:t>
            </a:fld>
            <a:endParaRPr lang="en-IN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96C34A-DFD4-4388-A9CA-7F00A8103FC5}" type="slidenum">
              <a:rPr lang="en-IN" smtClean="0"/>
              <a:t>‹#›</a:t>
            </a:fld>
            <a:endParaRPr lang="en-IN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IN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N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8F81F5D-EB0B-4B3A-9297-3DB9A8902B6D}" type="datetime4">
              <a:rPr lang="en-IN" smtClean="0"/>
              <a:t>29 June 2021</a:t>
            </a:fld>
            <a:endParaRPr lang="en-IN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IN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F96C34A-DFD4-4388-A9CA-7F00A8103FC5}" type="slidenum">
              <a:rPr lang="en-IN" smtClean="0"/>
              <a:t>‹#›</a:t>
            </a:fld>
            <a:endParaRPr lang="en-IN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Date Placeholder 3">
            <a:extLst>
              <a:ext uri="{FF2B5EF4-FFF2-40B4-BE49-F238E27FC236}">
                <a16:creationId xmlns:a16="http://schemas.microsoft.com/office/drawing/2014/main" id="{5D32C4C1-B04E-44AE-BD3A-F8103B37EDF5}"/>
              </a:ext>
            </a:extLst>
          </p:cNvPr>
          <p:cNvSpPr txBox="1">
            <a:spLocks/>
          </p:cNvSpPr>
          <p:nvPr/>
        </p:nvSpPr>
        <p:spPr>
          <a:xfrm>
            <a:off x="491412" y="5991225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l" defTabSz="9144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CEAEABC4-396C-481A-9CD4-C3AD9DA4367E}" type="datetime">
              <a:rPr lang="en-US" smtClean="0"/>
              <a:t>6/29/2021</a:t>
            </a:fld>
            <a:endParaRPr lang="en-IN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Date Placeholder 3">
            <a:extLst>
              <a:ext uri="{FF2B5EF4-FFF2-40B4-BE49-F238E27FC236}">
                <a16:creationId xmlns:a16="http://schemas.microsoft.com/office/drawing/2014/main" id="{7A5DEDD5-8799-412C-A85F-A8DEF7B459A0}"/>
              </a:ext>
            </a:extLst>
          </p:cNvPr>
          <p:cNvSpPr txBox="1">
            <a:spLocks/>
          </p:cNvSpPr>
          <p:nvPr/>
        </p:nvSpPr>
        <p:spPr>
          <a:xfrm>
            <a:off x="457200" y="5991225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l" defTabSz="9144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3D8552DC-8493-4C08-B339-F696EB9E8552}" type="datetime1">
              <a:rPr lang="en-IN" smtClean="0"/>
              <a:pPr/>
              <a:t>29-06-2021</a:t>
            </a:fld>
            <a:endParaRPr lang="en-IN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Date Placeholder 3">
            <a:extLst>
              <a:ext uri="{FF2B5EF4-FFF2-40B4-BE49-F238E27FC236}">
                <a16:creationId xmlns:a16="http://schemas.microsoft.com/office/drawing/2014/main" id="{E0DB2DE7-E258-4FA3-888A-15E333C72B89}"/>
              </a:ext>
            </a:extLst>
          </p:cNvPr>
          <p:cNvSpPr txBox="1">
            <a:spLocks/>
          </p:cNvSpPr>
          <p:nvPr/>
        </p:nvSpPr>
        <p:spPr>
          <a:xfrm>
            <a:off x="457200" y="5991225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l" defTabSz="9144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507DA771-C184-4A7C-BC09-830362A02FB8}" type="datetime2">
              <a:rPr lang="en-US" smtClean="0"/>
              <a:t>Tuesday, June 29, 2021</a:t>
            </a:fld>
            <a:endParaRPr lang="en-IN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Date Placeholder 3">
            <a:extLst>
              <a:ext uri="{FF2B5EF4-FFF2-40B4-BE49-F238E27FC236}">
                <a16:creationId xmlns:a16="http://schemas.microsoft.com/office/drawing/2014/main" id="{A9C82F76-7AF4-4198-BBAD-0198DCB4646A}"/>
              </a:ext>
            </a:extLst>
          </p:cNvPr>
          <p:cNvSpPr txBox="1">
            <a:spLocks/>
          </p:cNvSpPr>
          <p:nvPr/>
        </p:nvSpPr>
        <p:spPr>
          <a:xfrm>
            <a:off x="457200" y="5991225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l" defTabSz="9144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AB4092FF-6B6F-4C9C-8873-EF1E09B49560}" type="datetime11">
              <a:rPr lang="en-IN" smtClean="0"/>
              <a:pPr/>
              <a:t>15:35:09</a:t>
            </a:fld>
            <a:endParaRPr lang="en-IN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Date Placeholder 3">
            <a:extLst>
              <a:ext uri="{FF2B5EF4-FFF2-40B4-BE49-F238E27FC236}">
                <a16:creationId xmlns:a16="http://schemas.microsoft.com/office/drawing/2014/main" id="{0259E4D7-0FB7-42D9-955E-2E5CB3A29496}"/>
              </a:ext>
            </a:extLst>
          </p:cNvPr>
          <p:cNvSpPr txBox="1">
            <a:spLocks/>
          </p:cNvSpPr>
          <p:nvPr/>
        </p:nvSpPr>
        <p:spPr>
          <a:xfrm>
            <a:off x="457200" y="5994335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l" defTabSz="9144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B55BA10D-6FEA-4B85-B16C-84AFC53D9B6B}" type="datetime10">
              <a:rPr lang="en-IN" smtClean="0"/>
              <a:pPr/>
              <a:t>15:35</a:t>
            </a:fld>
            <a:endParaRPr lang="en-IN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Date Placeholder 3">
            <a:extLst>
              <a:ext uri="{FF2B5EF4-FFF2-40B4-BE49-F238E27FC236}">
                <a16:creationId xmlns:a16="http://schemas.microsoft.com/office/drawing/2014/main" id="{9E47B537-60AC-4D08-B678-5B9C16ADD543}"/>
              </a:ext>
            </a:extLst>
          </p:cNvPr>
          <p:cNvSpPr txBox="1">
            <a:spLocks/>
          </p:cNvSpPr>
          <p:nvPr/>
        </p:nvSpPr>
        <p:spPr>
          <a:xfrm>
            <a:off x="457200" y="5991225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l" defTabSz="9144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30754031-A0BF-4DF0-81B6-C164E4893B5D}" type="datetime12">
              <a:rPr lang="en-IN" smtClean="0"/>
              <a:pPr/>
              <a:t>3:35 PM</a:t>
            </a:fld>
            <a:endParaRPr lang="en-IN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Date Placeholder 3">
            <a:extLst>
              <a:ext uri="{FF2B5EF4-FFF2-40B4-BE49-F238E27FC236}">
                <a16:creationId xmlns:a16="http://schemas.microsoft.com/office/drawing/2014/main" id="{6AF08788-279A-40EB-A0EA-1FAD6C08BA0F}"/>
              </a:ext>
            </a:extLst>
          </p:cNvPr>
          <p:cNvSpPr txBox="1">
            <a:spLocks/>
          </p:cNvSpPr>
          <p:nvPr/>
        </p:nvSpPr>
        <p:spPr>
          <a:xfrm>
            <a:off x="474306" y="5991225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l" defTabSz="9144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9153E46C-23F0-43BA-BEFC-F4F21F7D4FF7}" type="datetime13">
              <a:rPr lang="en-IN" smtClean="0"/>
              <a:pPr/>
              <a:t>3:35:09 PM</a:t>
            </a:fld>
            <a:endParaRPr lang="en-IN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Date Placeholder 1">
            <a:extLst>
              <a:ext uri="{FF2B5EF4-FFF2-40B4-BE49-F238E27FC236}">
                <a16:creationId xmlns:a16="http://schemas.microsoft.com/office/drawing/2014/main" id="{56B5A385-436B-4C08-8FEF-5AE76EB35A3C}"/>
              </a:ext>
            </a:extLst>
          </p:cNvPr>
          <p:cNvSpPr txBox="1">
            <a:spLocks/>
          </p:cNvSpPr>
          <p:nvPr/>
        </p:nvSpPr>
        <p:spPr>
          <a:xfrm>
            <a:off x="381000" y="617220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l" defTabSz="9144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139A6493-289B-444C-A9B3-BB83D0E53F85}" type="datetime6">
              <a:rPr lang="en-US" smtClean="0"/>
              <a:t>June 21</a:t>
            </a:fld>
            <a:endParaRPr lang="en-IN" dirty="0"/>
          </a:p>
        </p:txBody>
      </p:sp>
    </p:spTree>
    <p:extLst>
      <p:ext uri="{BB962C8B-B14F-4D97-AF65-F5344CB8AC3E}">
        <p14:creationId xmlns:p14="http://schemas.microsoft.com/office/powerpoint/2010/main" val="1975714921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Date Placeholder 1">
            <a:extLst>
              <a:ext uri="{FF2B5EF4-FFF2-40B4-BE49-F238E27FC236}">
                <a16:creationId xmlns:a16="http://schemas.microsoft.com/office/drawing/2014/main" id="{2D90039A-6546-48C7-A22F-A37F0799B36F}"/>
              </a:ext>
            </a:extLst>
          </p:cNvPr>
          <p:cNvSpPr txBox="1">
            <a:spLocks/>
          </p:cNvSpPr>
          <p:nvPr/>
        </p:nvSpPr>
        <p:spPr>
          <a:xfrm>
            <a:off x="609600" y="6455553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l" defTabSz="9144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DAFC9FF1-7498-4081-83BF-6A18529E002C}" type="datetime5">
              <a:rPr lang="en-US" smtClean="0"/>
              <a:t>29-Jun-21</a:t>
            </a:fld>
            <a:endParaRPr lang="en-IN" dirty="0"/>
          </a:p>
        </p:txBody>
      </p:sp>
    </p:spTree>
    <p:extLst>
      <p:ext uri="{BB962C8B-B14F-4D97-AF65-F5344CB8AC3E}">
        <p14:creationId xmlns:p14="http://schemas.microsoft.com/office/powerpoint/2010/main" val="340708150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67</TotalTime>
  <Words>9</Words>
  <Application>Microsoft Office PowerPoint</Application>
  <PresentationFormat>On-screen Show (4:3)</PresentationFormat>
  <Paragraphs>9</Paragraphs>
  <Slides>9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2" baseType="lpstr">
      <vt:lpstr>Arial</vt:lpstr>
      <vt:lpstr>Calibri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user</dc:creator>
  <cp:lastModifiedBy>work</cp:lastModifiedBy>
  <cp:revision>13</cp:revision>
  <dcterms:created xsi:type="dcterms:W3CDTF">2016-01-27T08:30:32Z</dcterms:created>
  <dcterms:modified xsi:type="dcterms:W3CDTF">2021-06-29T13:32:49Z</dcterms:modified>
</cp:coreProperties>
</file>

<file path=docProps/thumbnail.jpeg>
</file>